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0" r:id="rId8"/>
    <p:sldId id="261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8" autoAdjust="0"/>
    <p:restoredTop sz="94660"/>
  </p:normalViewPr>
  <p:slideViewPr>
    <p:cSldViewPr snapToGrid="0">
      <p:cViewPr varScale="1">
        <p:scale>
          <a:sx n="87" d="100"/>
          <a:sy n="87" d="100"/>
        </p:scale>
        <p:origin x="64" y="5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4/5/2017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Federal </a:t>
            </a:r>
            <a:r>
              <a:rPr lang="en-US" dirty="0" err="1"/>
              <a:t>PResence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38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Alexandria Retrocession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Expected to gain commercial benefits – never really happened</a:t>
            </a:r>
          </a:p>
          <a:p>
            <a:r>
              <a:rPr lang="en-US" dirty="0"/>
              <a:t>Had to compete with other ports in DC due to canal disputes</a:t>
            </a:r>
          </a:p>
          <a:p>
            <a:r>
              <a:rPr lang="en-US" dirty="0"/>
              <a:t>Didn’t get much attention from federal government – on the other side of the river</a:t>
            </a:r>
          </a:p>
          <a:p>
            <a:r>
              <a:rPr lang="en-US" dirty="0"/>
              <a:t>No representation in gov’t or ability to vote for president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284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Reasons for Retroceding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Federal gov’t had no reason for land south of river – wasn’t using it</a:t>
            </a:r>
          </a:p>
          <a:p>
            <a:r>
              <a:rPr lang="en-US" dirty="0"/>
              <a:t>No economic advantages gained by joining federal city</a:t>
            </a:r>
          </a:p>
          <a:p>
            <a:r>
              <a:rPr lang="en-US" dirty="0"/>
              <a:t>Lost political advantages – no ability to vote</a:t>
            </a:r>
          </a:p>
          <a:p>
            <a:r>
              <a:rPr lang="en-US" dirty="0"/>
              <a:t>Wanted to protect slave trade</a:t>
            </a:r>
          </a:p>
          <a:p>
            <a:pPr lvl="1"/>
            <a:r>
              <a:rPr lang="en-US" dirty="0"/>
              <a:t>If they weren’t in District, Congress couldn’t interfere with slave trade</a:t>
            </a:r>
          </a:p>
        </p:txBody>
      </p:sp>
    </p:spTree>
    <p:extLst>
      <p:ext uri="{BB962C8B-B14F-4D97-AF65-F5344CB8AC3E}">
        <p14:creationId xmlns:p14="http://schemas.microsoft.com/office/powerpoint/2010/main" val="734062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1853754"/>
            <a:ext cx="9603275" cy="428369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Residents sent numerous petitions to Congress</a:t>
            </a:r>
          </a:p>
          <a:p>
            <a:r>
              <a:rPr lang="en-US" dirty="0"/>
              <a:t>First petitions were in 1804</a:t>
            </a:r>
          </a:p>
          <a:p>
            <a:pPr lvl="1"/>
            <a:r>
              <a:rPr lang="en-US" dirty="0"/>
              <a:t>Abolitionists wanted slavery-supporting Alexandria out of capital</a:t>
            </a:r>
          </a:p>
          <a:p>
            <a:pPr lvl="1"/>
            <a:r>
              <a:rPr lang="en-US" dirty="0"/>
              <a:t>Virginia wanted extra slavery-sympathetic voters in VA state assembly</a:t>
            </a:r>
          </a:p>
          <a:p>
            <a:r>
              <a:rPr lang="en-US" dirty="0"/>
              <a:t>In 1832, residents rejected a proposal to rejoin Virginia by 419-310 vote</a:t>
            </a:r>
          </a:p>
          <a:p>
            <a:r>
              <a:rPr lang="en-US" dirty="0"/>
              <a:t>1840, residents voted 537-155 in favor of retroceding</a:t>
            </a:r>
          </a:p>
          <a:p>
            <a:r>
              <a:rPr lang="en-US" dirty="0"/>
              <a:t>1846, Alexandria voted 763-222 to retrocede</a:t>
            </a:r>
          </a:p>
          <a:p>
            <a:pPr lvl="1"/>
            <a:r>
              <a:rPr lang="en-US" dirty="0"/>
              <a:t>Alexandria county residents voted 106-29 to remain part of capital, but are outnumbered</a:t>
            </a:r>
          </a:p>
          <a:p>
            <a:r>
              <a:rPr lang="en-US" dirty="0"/>
              <a:t>1846, Virginia assembly passes a retrocession bill</a:t>
            </a:r>
          </a:p>
          <a:p>
            <a:r>
              <a:rPr lang="en-US" dirty="0"/>
              <a:t>House passes bill 96-65, Senate passes bill 32-14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137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716736"/>
            <a:ext cx="9603275" cy="1049235"/>
          </a:xfrm>
        </p:spPr>
        <p:txBody>
          <a:bodyPr/>
          <a:lstStyle/>
          <a:p>
            <a:r>
              <a:rPr lang="en-US" dirty="0"/>
              <a:t>Federal aid to </a:t>
            </a:r>
            <a:r>
              <a:rPr lang="en-US" dirty="0" err="1"/>
              <a:t>washington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1765971"/>
            <a:ext cx="9603275" cy="4481209"/>
          </a:xfrm>
        </p:spPr>
        <p:txBody>
          <a:bodyPr/>
          <a:lstStyle/>
          <a:p>
            <a:r>
              <a:rPr lang="en-US" dirty="0"/>
              <a:t>Federal gov’t wasn’t paying fair share of expenses for running city</a:t>
            </a:r>
          </a:p>
          <a:p>
            <a:r>
              <a:rPr lang="en-US" dirty="0"/>
              <a:t>City gov’t couldn’t afford to maintain city infrastructure, especially streets</a:t>
            </a:r>
          </a:p>
          <a:p>
            <a:r>
              <a:rPr lang="en-US" dirty="0"/>
              <a:t>Federal gov’t used a lot of land that city couldn’t tax, hurting revenue</a:t>
            </a:r>
          </a:p>
          <a:p>
            <a:r>
              <a:rPr lang="en-US" dirty="0"/>
              <a:t>By 1830 city was in deep debt</a:t>
            </a:r>
          </a:p>
          <a:p>
            <a:r>
              <a:rPr lang="en-US" dirty="0"/>
              <a:t>Southard Report</a:t>
            </a:r>
          </a:p>
          <a:p>
            <a:pPr lvl="1"/>
            <a:r>
              <a:rPr lang="en-US" dirty="0"/>
              <a:t>Senator Samuel Southard of New Jersey led congressional investigation of city finances</a:t>
            </a:r>
          </a:p>
          <a:p>
            <a:pPr lvl="1"/>
            <a:r>
              <a:rPr lang="en-US" dirty="0"/>
              <a:t>City spent average of $26,000 per year maintaining city streets</a:t>
            </a:r>
          </a:p>
          <a:p>
            <a:pPr lvl="1"/>
            <a:r>
              <a:rPr lang="en-US" dirty="0"/>
              <a:t>Also had to spend money on health and infrastructure in city</a:t>
            </a:r>
          </a:p>
          <a:p>
            <a:pPr lvl="1"/>
            <a:r>
              <a:rPr lang="en-US" dirty="0"/>
              <a:t>Report agreed that federal gov’t should help pay to maintain city streets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365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Federal gov’t helps 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Federal gov’t assists city from time to time on specific projects</a:t>
            </a:r>
          </a:p>
          <a:p>
            <a:r>
              <a:rPr lang="en-US" dirty="0"/>
              <a:t>Takes over debts of C &amp; O Canal</a:t>
            </a:r>
          </a:p>
          <a:p>
            <a:r>
              <a:rPr lang="en-US" dirty="0"/>
              <a:t>Helps pay to maintain Pennsylvania Avenue</a:t>
            </a:r>
          </a:p>
          <a:p>
            <a:r>
              <a:rPr lang="en-US" dirty="0"/>
              <a:t>Builds and maintains Gov’t Hospital for the Insane - 1855</a:t>
            </a:r>
          </a:p>
          <a:p>
            <a:r>
              <a:rPr lang="en-US" dirty="0"/>
              <a:t>1853-1863 – Water system built for city – cost $2 million</a:t>
            </a:r>
          </a:p>
          <a:p>
            <a:pPr lvl="1"/>
            <a:r>
              <a:rPr lang="en-US" dirty="0"/>
              <a:t>Partly due to fire concerns – original water supply insufficient</a:t>
            </a:r>
          </a:p>
          <a:p>
            <a:pPr lvl="1"/>
            <a:r>
              <a:rPr lang="en-US" dirty="0"/>
              <a:t>Several gov’t buildings had been destroyed by fire</a:t>
            </a:r>
          </a:p>
        </p:txBody>
      </p:sp>
    </p:spTree>
    <p:extLst>
      <p:ext uri="{BB962C8B-B14F-4D97-AF65-F5344CB8AC3E}">
        <p14:creationId xmlns:p14="http://schemas.microsoft.com/office/powerpoint/2010/main" val="434463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Gov’t employees help city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Federal employees helped sustain the city’s economy</a:t>
            </a:r>
          </a:p>
          <a:p>
            <a:r>
              <a:rPr lang="en-US" dirty="0"/>
              <a:t>Gave people steady incomes</a:t>
            </a:r>
          </a:p>
          <a:p>
            <a:r>
              <a:rPr lang="en-US" dirty="0"/>
              <a:t>Purchasing power supported merchants and other businesses</a:t>
            </a:r>
          </a:p>
          <a:p>
            <a:r>
              <a:rPr lang="en-US" dirty="0"/>
              <a:t>Growth of country required more civil servants to manage gov’t offices</a:t>
            </a:r>
          </a:p>
          <a:p>
            <a:r>
              <a:rPr lang="en-US" dirty="0"/>
              <a:t>Postal system, monetary system, armed services, and other new offices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826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Gov’t Buildings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Treasury (1833) and Post Office/Patent Office (1836) buildings burn down </a:t>
            </a:r>
          </a:p>
          <a:p>
            <a:pPr lvl="1"/>
            <a:r>
              <a:rPr lang="en-US" dirty="0"/>
              <a:t>Post Office and Patent Office in old Blodgett’s Hotel building</a:t>
            </a:r>
          </a:p>
          <a:p>
            <a:r>
              <a:rPr lang="en-US" dirty="0"/>
              <a:t>New Treasury Building started in 1836</a:t>
            </a:r>
          </a:p>
          <a:p>
            <a:pPr lvl="1"/>
            <a:r>
              <a:rPr lang="en-US" dirty="0"/>
              <a:t>East &amp; Central wings built from 1836-1842 – building finished in 1869</a:t>
            </a:r>
          </a:p>
          <a:p>
            <a:r>
              <a:rPr lang="en-US" dirty="0"/>
              <a:t>Patent Office construction began in 1836, finished in 1867</a:t>
            </a:r>
          </a:p>
          <a:p>
            <a:pPr lvl="1"/>
            <a:r>
              <a:rPr lang="en-US" dirty="0"/>
              <a:t>Now site of National Portrait Gallery</a:t>
            </a:r>
          </a:p>
          <a:p>
            <a:r>
              <a:rPr lang="en-US" dirty="0"/>
              <a:t>General Post Office Building built between 1839-1842</a:t>
            </a:r>
          </a:p>
          <a:p>
            <a:pPr lvl="1"/>
            <a:r>
              <a:rPr lang="en-US" dirty="0"/>
              <a:t>Addition in 1855 doubled its size</a:t>
            </a:r>
          </a:p>
          <a:p>
            <a:pPr lvl="1"/>
            <a:r>
              <a:rPr lang="en-US" dirty="0"/>
              <a:t>Now site of Hotel Monaco</a:t>
            </a:r>
          </a:p>
        </p:txBody>
      </p:sp>
    </p:spTree>
    <p:extLst>
      <p:ext uri="{BB962C8B-B14F-4D97-AF65-F5344CB8AC3E}">
        <p14:creationId xmlns:p14="http://schemas.microsoft.com/office/powerpoint/2010/main" val="16517082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1418" y="2113973"/>
            <a:ext cx="5486400" cy="3479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 capitol building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413389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Wings added in 1851</a:t>
            </a:r>
          </a:p>
          <a:p>
            <a:pPr lvl="1"/>
            <a:r>
              <a:rPr lang="en-US" dirty="0"/>
              <a:t>Country grew, and there were too many Representatives and Senators to fit in old chambers</a:t>
            </a:r>
          </a:p>
          <a:p>
            <a:r>
              <a:rPr lang="en-US" dirty="0"/>
              <a:t>House chamber opens in 1857</a:t>
            </a:r>
          </a:p>
          <a:p>
            <a:r>
              <a:rPr lang="en-US" dirty="0"/>
              <a:t>Senate chamber opens in 1859</a:t>
            </a:r>
          </a:p>
          <a:p>
            <a:r>
              <a:rPr lang="en-US" dirty="0"/>
              <a:t>Dome completed in 1863</a:t>
            </a:r>
          </a:p>
          <a:p>
            <a:r>
              <a:rPr lang="en-US" dirty="0"/>
              <a:t>Construction of buildings created construction jobs, then office jobs after completion</a:t>
            </a:r>
          </a:p>
          <a:p>
            <a:r>
              <a:rPr lang="en-US" dirty="0"/>
              <a:t>New buildings show commitment to DC as permanent capital</a:t>
            </a:r>
          </a:p>
        </p:txBody>
      </p:sp>
    </p:spTree>
    <p:extLst>
      <p:ext uri="{BB962C8B-B14F-4D97-AF65-F5344CB8AC3E}">
        <p14:creationId xmlns:p14="http://schemas.microsoft.com/office/powerpoint/2010/main" val="900753735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74</TotalTime>
  <Words>537</Words>
  <Application>Microsoft Office PowerPoint</Application>
  <PresentationFormat>Widescreen</PresentationFormat>
  <Paragraphs>65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Gill Sans MT</vt:lpstr>
      <vt:lpstr>Gallery</vt:lpstr>
      <vt:lpstr>Federal PResence</vt:lpstr>
      <vt:lpstr>Alexandria Retrocession</vt:lpstr>
      <vt:lpstr>Reasons for Retroceding</vt:lpstr>
      <vt:lpstr>Timeline</vt:lpstr>
      <vt:lpstr>Federal aid to washington</vt:lpstr>
      <vt:lpstr>Federal gov’t helps out</vt:lpstr>
      <vt:lpstr>Gov’t employees help city</vt:lpstr>
      <vt:lpstr>New Gov’t Buildings</vt:lpstr>
      <vt:lpstr>US capitol building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Federal PResence</dc:title>
  <dc:creator>Joe Dumas</dc:creator>
  <cp:lastModifiedBy>Joe Dumas</cp:lastModifiedBy>
  <cp:revision>8</cp:revision>
  <dcterms:created xsi:type="dcterms:W3CDTF">2017-04-05T04:19:39Z</dcterms:created>
  <dcterms:modified xsi:type="dcterms:W3CDTF">2017-04-05T05:34:17Z</dcterms:modified>
</cp:coreProperties>
</file>